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QUE TEMPO </a:t>
            </a:r>
            <a:br>
              <a:rPr lang="pt-BR" dirty="0"/>
            </a:br>
            <a:r>
              <a:rPr lang="pt-BR" dirty="0"/>
              <a:t>JÁ FAZ?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TEMPO JÁ FAZ?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tempo já faz </a:t>
            </a:r>
          </a:p>
          <a:p>
            <a:r>
              <a:rPr lang="pt-BR" dirty="0"/>
              <a:t>que falaste com Deus,</a:t>
            </a:r>
          </a:p>
          <a:p>
            <a:r>
              <a:rPr lang="pt-BR" dirty="0"/>
              <a:t>Contando os segredos da alma?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TEMPO JÁ FAZ?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tempo já faz </a:t>
            </a:r>
          </a:p>
          <a:p>
            <a:r>
              <a:rPr lang="pt-BR" dirty="0"/>
              <a:t>que oraste ao Senhor </a:t>
            </a:r>
          </a:p>
          <a:p>
            <a:r>
              <a:rPr lang="pt-BR" dirty="0"/>
              <a:t>E, de joelhos, </a:t>
            </a:r>
          </a:p>
          <a:p>
            <a:r>
              <a:rPr lang="pt-BR" dirty="0"/>
              <a:t>ouviste-Lhe a voz?</a:t>
            </a:r>
          </a:p>
        </p:txBody>
      </p:sp>
    </p:spTree>
    <p:extLst>
      <p:ext uri="{BB962C8B-B14F-4D97-AF65-F5344CB8AC3E}">
        <p14:creationId xmlns:p14="http://schemas.microsoft.com/office/powerpoint/2010/main" val="3378840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TEMPO JÁ FAZ?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302BA95-00E2-4424-8DFD-13F8627F60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tempo já faz </a:t>
            </a:r>
          </a:p>
          <a:p>
            <a:r>
              <a:rPr lang="pt-BR" dirty="0"/>
              <a:t>que não andas com Deus, </a:t>
            </a:r>
          </a:p>
          <a:p>
            <a:r>
              <a:rPr lang="pt-BR" dirty="0"/>
              <a:t>Deixando-O guiar tua vida? </a:t>
            </a:r>
          </a:p>
        </p:txBody>
      </p:sp>
    </p:spTree>
    <p:extLst>
      <p:ext uri="{BB962C8B-B14F-4D97-AF65-F5344CB8AC3E}">
        <p14:creationId xmlns:p14="http://schemas.microsoft.com/office/powerpoint/2010/main" val="721410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TEMPO JÁ FAZ?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03CA674-D19A-4B42-8455-719D9C275E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 Amigo quer ser, </a:t>
            </a:r>
          </a:p>
          <a:p>
            <a:r>
              <a:rPr lang="pt-BR" dirty="0"/>
              <a:t>quer dar-te poder; </a:t>
            </a:r>
          </a:p>
          <a:p>
            <a:r>
              <a:rPr lang="pt-BR" dirty="0"/>
              <a:t>Tu precisas sentir Seu amor.</a:t>
            </a:r>
          </a:p>
        </p:txBody>
      </p:sp>
    </p:spTree>
    <p:extLst>
      <p:ext uri="{BB962C8B-B14F-4D97-AF65-F5344CB8AC3E}">
        <p14:creationId xmlns:p14="http://schemas.microsoft.com/office/powerpoint/2010/main" val="173669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TEMPO JÁ FAZ?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tempo já faz </a:t>
            </a:r>
          </a:p>
          <a:p>
            <a:r>
              <a:rPr lang="pt-BR" dirty="0"/>
              <a:t>que ajoelhaste a sós </a:t>
            </a:r>
          </a:p>
          <a:p>
            <a:r>
              <a:rPr lang="pt-BR" dirty="0"/>
              <a:t>E oraste ao teu Deus lá do Céu? </a:t>
            </a:r>
          </a:p>
        </p:txBody>
      </p:sp>
    </p:spTree>
    <p:extLst>
      <p:ext uri="{BB962C8B-B14F-4D97-AF65-F5344CB8AC3E}">
        <p14:creationId xmlns:p14="http://schemas.microsoft.com/office/powerpoint/2010/main" val="3641212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TEMPO JÁ FAZ?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tempo já faz </a:t>
            </a:r>
          </a:p>
          <a:p>
            <a:r>
              <a:rPr lang="pt-BR" dirty="0"/>
              <a:t>que o teu coração </a:t>
            </a:r>
          </a:p>
          <a:p>
            <a:r>
              <a:rPr lang="pt-BR" dirty="0"/>
              <a:t>Se apega aos pecados teus? </a:t>
            </a:r>
          </a:p>
        </p:txBody>
      </p:sp>
    </p:spTree>
    <p:extLst>
      <p:ext uri="{BB962C8B-B14F-4D97-AF65-F5344CB8AC3E}">
        <p14:creationId xmlns:p14="http://schemas.microsoft.com/office/powerpoint/2010/main" val="514815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TEMPO JÁ FAZ?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5ABEE1A-B4EF-4DAE-B3AB-77F94D622AE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tempo já faz </a:t>
            </a:r>
          </a:p>
          <a:p>
            <a:r>
              <a:rPr lang="pt-BR" dirty="0"/>
              <a:t>que não falas de Deus, </a:t>
            </a:r>
          </a:p>
          <a:p>
            <a:r>
              <a:rPr lang="pt-BR" dirty="0"/>
              <a:t>Pregando a mensagem </a:t>
            </a:r>
          </a:p>
          <a:p>
            <a:r>
              <a:rPr lang="pt-BR" dirty="0"/>
              <a:t>do Mestre? </a:t>
            </a:r>
          </a:p>
        </p:txBody>
      </p:sp>
    </p:spTree>
    <p:extLst>
      <p:ext uri="{BB962C8B-B14F-4D97-AF65-F5344CB8AC3E}">
        <p14:creationId xmlns:p14="http://schemas.microsoft.com/office/powerpoint/2010/main" val="249190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TEMPO JÁ FAZ?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C3BE85-D33F-4491-8239-0E4DCD62B9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 Amigo quer ser, </a:t>
            </a:r>
          </a:p>
          <a:p>
            <a:r>
              <a:rPr lang="pt-BR" dirty="0"/>
              <a:t>quer dar-te poder, </a:t>
            </a:r>
          </a:p>
          <a:p>
            <a:r>
              <a:rPr lang="pt-BR" dirty="0"/>
              <a:t>Implantar Seu amor em teu ser.</a:t>
            </a:r>
          </a:p>
        </p:txBody>
      </p:sp>
    </p:spTree>
    <p:extLst>
      <p:ext uri="{BB962C8B-B14F-4D97-AF65-F5344CB8AC3E}">
        <p14:creationId xmlns:p14="http://schemas.microsoft.com/office/powerpoint/2010/main" val="3000729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176</Words>
  <Application>Microsoft Office PowerPoint</Application>
  <PresentationFormat>Apresentação na tela (16:9)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QUE TEMPO  JÁ FAZ?</vt:lpstr>
      <vt:lpstr>QUE TEMPO JÁ FAZ?</vt:lpstr>
      <vt:lpstr>QUE TEMPO JÁ FAZ?</vt:lpstr>
      <vt:lpstr>QUE TEMPO JÁ FAZ?</vt:lpstr>
      <vt:lpstr>QUE TEMPO JÁ FAZ?</vt:lpstr>
      <vt:lpstr>QUE TEMPO JÁ FAZ?</vt:lpstr>
      <vt:lpstr>QUE TEMPO JÁ FAZ?</vt:lpstr>
      <vt:lpstr>QUE TEMPO JÁ FAZ?</vt:lpstr>
      <vt:lpstr>QUE TEMPO JÁ FAZ?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2019-06-12T22:34:07Z</dcterms:modified>
</cp:coreProperties>
</file>

<file path=docProps/thumbnail.jpeg>
</file>